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16"/>
  </p:notesMasterIdLst>
  <p:handoutMasterIdLst>
    <p:handoutMasterId r:id="rId17"/>
  </p:handoutMasterIdLst>
  <p:sldIdLst>
    <p:sldId id="285" r:id="rId5"/>
    <p:sldId id="346" r:id="rId6"/>
    <p:sldId id="349" r:id="rId7"/>
    <p:sldId id="347" r:id="rId8"/>
    <p:sldId id="355" r:id="rId9"/>
    <p:sldId id="356" r:id="rId10"/>
    <p:sldId id="301" r:id="rId11"/>
    <p:sldId id="362" r:id="rId12"/>
    <p:sldId id="363" r:id="rId13"/>
    <p:sldId id="313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2DE150B-92C3-5A46-954E-2938B8C5D4EE}">
          <p14:sldIdLst/>
        </p14:section>
        <p14:section name="COVER" id="{2A54DFCA-7270-D64A-8DA6-5624368258C1}">
          <p14:sldIdLst/>
        </p14:section>
        <p14:section name="TITLE" id="{5326ED26-578D-174F-973B-20F55C3585A8}">
          <p14:sldIdLst>
            <p14:sldId id="285"/>
          </p14:sldIdLst>
        </p14:section>
        <p14:section name="SECTION TITLES" id="{CE63BCD1-9739-444D-A6CF-D1EC76F5CD47}">
          <p14:sldIdLst>
            <p14:sldId id="346"/>
            <p14:sldId id="349"/>
            <p14:sldId id="347"/>
            <p14:sldId id="355"/>
            <p14:sldId id="356"/>
            <p14:sldId id="301"/>
            <p14:sldId id="362"/>
            <p14:sldId id="363"/>
            <p14:sldId id="313"/>
            <p14:sldId id="283"/>
          </p14:sldIdLst>
        </p14:section>
        <p14:section name="CONTENT" id="{5103284C-BA20-014C-9112-C3DEDBE5F422}">
          <p14:sldIdLst/>
        </p14:section>
        <p14:section name="STATEMENTS AND QUOTES" id="{87F8792A-8C89-8B40-B4CC-6D6D2A882CCF}">
          <p14:sldIdLst/>
        </p14:section>
        <p14:section name="ICONS" id="{522D4EEB-4209-8C4E-B14F-AF4AEB1C6FB4}">
          <p14:sldIdLst/>
        </p14:section>
        <p14:section name="TABLES AND CHARTS" id="{1B7F3CD6-0513-0742-B1BF-12528ED89404}">
          <p14:sldIdLst/>
        </p14:section>
        <p14:section name="DEVICES" id="{4C1BE01A-BC7B-B143-BEFD-6F5FBAD19AC1}">
          <p14:sldIdLst/>
        </p14:section>
        <p14:section name="TEAM / MISC" id="{8675FB6C-3ACB-F948-A52E-0007312C0BB6}">
          <p14:sldIdLst/>
        </p14:section>
        <p14:section name="EXAMPLES" id="{BBF09053-99BF-B644-9BAF-6532FEA68B85}">
          <p14:sldIdLst/>
        </p14:section>
        <p14:section name="CLOSING SLIDES" id="{5AECD337-E528-534B-A380-C422C3E0A8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ughes" initials="MH" lastIdx="49" clrIdx="0">
    <p:extLst>
      <p:ext uri="{19B8F6BF-5375-455C-9EA6-DF929625EA0E}">
        <p15:presenceInfo xmlns:p15="http://schemas.microsoft.com/office/powerpoint/2012/main" userId="S::mhughes@csod.com::f7f77b87-641d-4c1b-b9e0-0b818fed9677" providerId="AD"/>
      </p:ext>
    </p:extLst>
  </p:cmAuthor>
  <p:cmAuthor id="2" name="Connie Costigan" initials="CC" lastIdx="8" clrIdx="1">
    <p:extLst>
      <p:ext uri="{19B8F6BF-5375-455C-9EA6-DF929625EA0E}">
        <p15:presenceInfo xmlns:p15="http://schemas.microsoft.com/office/powerpoint/2012/main" userId="S::ccostigan@csod.com::2f59174e-6b81-40df-ada3-e72d3e3bac00" providerId="AD"/>
      </p:ext>
    </p:extLst>
  </p:cmAuthor>
  <p:cmAuthor id="3" name="Carol Dullmeyer" initials="CD" lastIdx="1" clrIdx="2">
    <p:extLst>
      <p:ext uri="{19B8F6BF-5375-455C-9EA6-DF929625EA0E}">
        <p15:presenceInfo xmlns:p15="http://schemas.microsoft.com/office/powerpoint/2012/main" userId="S::cdullmeyer@csod.com::a4697966-9583-4d9d-a3c9-f37fb3841df7" providerId="AD"/>
      </p:ext>
    </p:extLst>
  </p:cmAuthor>
  <p:cmAuthor id="4" name="Theresa Damato" initials="TD" lastIdx="17" clrIdx="3">
    <p:extLst>
      <p:ext uri="{19B8F6BF-5375-455C-9EA6-DF929625EA0E}">
        <p15:presenceInfo xmlns:p15="http://schemas.microsoft.com/office/powerpoint/2012/main" userId="S::tdamato@csod.com::6b0295c7-80a4-4c1b-8512-9019ced44e7a" providerId="AD"/>
      </p:ext>
    </p:extLst>
  </p:cmAuthor>
  <p:cmAuthor id="5" name="Sarah Rosas" initials="SR" lastIdx="2" clrIdx="4">
    <p:extLst>
      <p:ext uri="{19B8F6BF-5375-455C-9EA6-DF929625EA0E}">
        <p15:presenceInfo xmlns:p15="http://schemas.microsoft.com/office/powerpoint/2012/main" userId="S::srosas@csod.com::47b20397-ffef-42e9-afed-b9a9db64fb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808080"/>
    <a:srgbClr val="25D929"/>
    <a:srgbClr val="EEEEEE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33649-9D2D-8342-9AC4-CEB4F67EA41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A1E99E-FBBB-604D-B1DD-86217963C380}">
      <dgm:prSet phldrT="[Text]" phldr="1"/>
      <dgm:spPr/>
      <dgm:t>
        <a:bodyPr/>
        <a:lstStyle/>
        <a:p>
          <a:endParaRPr lang="en-US"/>
        </a:p>
      </dgm:t>
    </dgm:pt>
    <dgm:pt modelId="{D9DB730A-DC9D-5344-A060-7F5335901A65}" type="parTrans" cxnId="{C68E2047-F769-0145-ABBC-055EF07108BA}">
      <dgm:prSet/>
      <dgm:spPr/>
      <dgm:t>
        <a:bodyPr/>
        <a:lstStyle/>
        <a:p>
          <a:endParaRPr lang="en-US"/>
        </a:p>
      </dgm:t>
    </dgm:pt>
    <dgm:pt modelId="{6BCAC6CD-D8BB-A64C-9A4C-E686AC022E06}" type="sibTrans" cxnId="{C68E2047-F769-0145-ABBC-055EF07108BA}">
      <dgm:prSet/>
      <dgm:spPr/>
      <dgm:t>
        <a:bodyPr/>
        <a:lstStyle/>
        <a:p>
          <a:endParaRPr lang="en-US"/>
        </a:p>
      </dgm:t>
    </dgm:pt>
    <dgm:pt modelId="{81BFD689-4E6C-0E45-9030-07F29D98F51A}">
      <dgm:prSet phldrT="[Text]" phldr="1"/>
      <dgm:spPr/>
      <dgm:t>
        <a:bodyPr/>
        <a:lstStyle/>
        <a:p>
          <a:endParaRPr lang="en-US"/>
        </a:p>
      </dgm:t>
    </dgm:pt>
    <dgm:pt modelId="{F42C9913-BDA6-3644-8EE2-A0DB646B5E04}" type="parTrans" cxnId="{041B475A-0412-A040-91A4-2A3792AF0FEC}">
      <dgm:prSet/>
      <dgm:spPr/>
      <dgm:t>
        <a:bodyPr/>
        <a:lstStyle/>
        <a:p>
          <a:endParaRPr lang="en-US"/>
        </a:p>
      </dgm:t>
    </dgm:pt>
    <dgm:pt modelId="{49D4D400-946E-9044-AB1E-0A3FB6CC9480}" type="sibTrans" cxnId="{041B475A-0412-A040-91A4-2A3792AF0FEC}">
      <dgm:prSet/>
      <dgm:spPr/>
      <dgm:t>
        <a:bodyPr/>
        <a:lstStyle/>
        <a:p>
          <a:endParaRPr lang="en-US"/>
        </a:p>
      </dgm:t>
    </dgm:pt>
    <dgm:pt modelId="{5B277DC4-C657-E348-8183-D48BBEDB6264}">
      <dgm:prSet phldrT="[Text]" phldr="1"/>
      <dgm:spPr/>
      <dgm:t>
        <a:bodyPr/>
        <a:lstStyle/>
        <a:p>
          <a:endParaRPr lang="en-US"/>
        </a:p>
      </dgm:t>
    </dgm:pt>
    <dgm:pt modelId="{05994B37-2D34-4540-BF04-1D2630A9F50D}" type="parTrans" cxnId="{7188A1EE-BC5C-774C-B971-FA67232E45E3}">
      <dgm:prSet/>
      <dgm:spPr/>
      <dgm:t>
        <a:bodyPr/>
        <a:lstStyle/>
        <a:p>
          <a:endParaRPr lang="en-US"/>
        </a:p>
      </dgm:t>
    </dgm:pt>
    <dgm:pt modelId="{FF455C6F-BF54-6542-8AE7-5318F9E4B747}" type="sibTrans" cxnId="{7188A1EE-BC5C-774C-B971-FA67232E45E3}">
      <dgm:prSet/>
      <dgm:spPr/>
      <dgm:t>
        <a:bodyPr/>
        <a:lstStyle/>
        <a:p>
          <a:endParaRPr lang="en-US"/>
        </a:p>
      </dgm:t>
    </dgm:pt>
    <dgm:pt modelId="{7E760910-E63B-1448-B24A-2857196FE49F}">
      <dgm:prSet phldrT="[Text]" phldr="1"/>
      <dgm:spPr/>
      <dgm:t>
        <a:bodyPr/>
        <a:lstStyle/>
        <a:p>
          <a:endParaRPr lang="en-US"/>
        </a:p>
      </dgm:t>
    </dgm:pt>
    <dgm:pt modelId="{8FF0ADD8-58F9-BD4E-825C-C66647BE24E3}" type="parTrans" cxnId="{83C004A7-CCDA-9E4F-B33C-372976CBE26E}">
      <dgm:prSet/>
      <dgm:spPr/>
      <dgm:t>
        <a:bodyPr/>
        <a:lstStyle/>
        <a:p>
          <a:endParaRPr lang="en-US"/>
        </a:p>
      </dgm:t>
    </dgm:pt>
    <dgm:pt modelId="{2D46DCA5-C260-6040-80BC-73231BF67083}" type="sibTrans" cxnId="{83C004A7-CCDA-9E4F-B33C-372976CBE26E}">
      <dgm:prSet/>
      <dgm:spPr/>
      <dgm:t>
        <a:bodyPr/>
        <a:lstStyle/>
        <a:p>
          <a:endParaRPr lang="en-US"/>
        </a:p>
      </dgm:t>
    </dgm:pt>
    <dgm:pt modelId="{6F2E26BA-3720-5E48-A0A0-0407C3056FEE}">
      <dgm:prSet phldrT="[Text]" phldr="1"/>
      <dgm:spPr/>
      <dgm:t>
        <a:bodyPr/>
        <a:lstStyle/>
        <a:p>
          <a:endParaRPr lang="en-US" dirty="0"/>
        </a:p>
      </dgm:t>
    </dgm:pt>
    <dgm:pt modelId="{44E5C7B0-721A-644A-BFF1-CA0CF33C0F3E}" type="parTrans" cxnId="{EA5C431C-8DF4-4B44-9D0A-10986B0E40E8}">
      <dgm:prSet/>
      <dgm:spPr/>
      <dgm:t>
        <a:bodyPr/>
        <a:lstStyle/>
        <a:p>
          <a:endParaRPr lang="en-US"/>
        </a:p>
      </dgm:t>
    </dgm:pt>
    <dgm:pt modelId="{995689E3-7FB0-AE41-80AF-4DF99532ABFD}" type="sibTrans" cxnId="{EA5C431C-8DF4-4B44-9D0A-10986B0E40E8}">
      <dgm:prSet/>
      <dgm:spPr/>
      <dgm:t>
        <a:bodyPr/>
        <a:lstStyle/>
        <a:p>
          <a:endParaRPr lang="en-US"/>
        </a:p>
      </dgm:t>
    </dgm:pt>
    <dgm:pt modelId="{70039B0E-4794-8D4E-886A-555B36F5008A}">
      <dgm:prSet/>
      <dgm:spPr/>
      <dgm:t>
        <a:bodyPr/>
        <a:lstStyle/>
        <a:p>
          <a:endParaRPr lang="en-US"/>
        </a:p>
      </dgm:t>
    </dgm:pt>
    <dgm:pt modelId="{6FC4730E-D961-2944-BC80-37C31048197C}" type="parTrans" cxnId="{36606E98-412D-BE4A-A268-9704FB92EAEB}">
      <dgm:prSet/>
      <dgm:spPr/>
      <dgm:t>
        <a:bodyPr/>
        <a:lstStyle/>
        <a:p>
          <a:endParaRPr lang="en-US"/>
        </a:p>
      </dgm:t>
    </dgm:pt>
    <dgm:pt modelId="{D5E7DC1A-26F2-D44D-898A-0A398A280E9C}" type="sibTrans" cxnId="{36606E98-412D-BE4A-A268-9704FB92EAEB}">
      <dgm:prSet/>
      <dgm:spPr/>
      <dgm:t>
        <a:bodyPr/>
        <a:lstStyle/>
        <a:p>
          <a:endParaRPr lang="en-US"/>
        </a:p>
      </dgm:t>
    </dgm:pt>
    <dgm:pt modelId="{A8CDBBDB-CFDF-404A-BC43-37CEF30AC0B7}" type="pres">
      <dgm:prSet presAssocID="{21533649-9D2D-8342-9AC4-CEB4F67EA41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CC27E0-89B9-614D-AAA9-A2BF828E4A13}" type="pres">
      <dgm:prSet presAssocID="{97A1E99E-FBBB-604D-B1DD-86217963C380}" presName="centerShape" presStyleLbl="node0" presStyleIdx="0" presStyleCnt="1"/>
      <dgm:spPr/>
    </dgm:pt>
    <dgm:pt modelId="{03ACE9E1-634D-F04E-8F30-6ED5EAFFE3CA}" type="pres">
      <dgm:prSet presAssocID="{81BFD689-4E6C-0E45-9030-07F29D98F51A}" presName="node" presStyleLbl="node1" presStyleIdx="0" presStyleCnt="5">
        <dgm:presLayoutVars>
          <dgm:bulletEnabled val="1"/>
        </dgm:presLayoutVars>
      </dgm:prSet>
      <dgm:spPr/>
    </dgm:pt>
    <dgm:pt modelId="{3525D9EC-9793-704F-BD52-0EEB45D61B17}" type="pres">
      <dgm:prSet presAssocID="{81BFD689-4E6C-0E45-9030-07F29D98F51A}" presName="dummy" presStyleCnt="0"/>
      <dgm:spPr/>
    </dgm:pt>
    <dgm:pt modelId="{02CA5AE5-7341-4D48-8F67-C1095C12A79E}" type="pres">
      <dgm:prSet presAssocID="{49D4D400-946E-9044-AB1E-0A3FB6CC9480}" presName="sibTrans" presStyleLbl="sibTrans2D1" presStyleIdx="0" presStyleCnt="5"/>
      <dgm:spPr/>
    </dgm:pt>
    <dgm:pt modelId="{EC7ED924-0647-9440-9CF7-DC8290F34100}" type="pres">
      <dgm:prSet presAssocID="{5B277DC4-C657-E348-8183-D48BBEDB6264}" presName="node" presStyleLbl="node1" presStyleIdx="1" presStyleCnt="5">
        <dgm:presLayoutVars>
          <dgm:bulletEnabled val="1"/>
        </dgm:presLayoutVars>
      </dgm:prSet>
      <dgm:spPr/>
    </dgm:pt>
    <dgm:pt modelId="{266D463C-2DD9-1F47-B1AF-8EC7BACD56CA}" type="pres">
      <dgm:prSet presAssocID="{5B277DC4-C657-E348-8183-D48BBEDB6264}" presName="dummy" presStyleCnt="0"/>
      <dgm:spPr/>
    </dgm:pt>
    <dgm:pt modelId="{E3ED478F-764B-6A43-89C9-E6429675AA9D}" type="pres">
      <dgm:prSet presAssocID="{FF455C6F-BF54-6542-8AE7-5318F9E4B747}" presName="sibTrans" presStyleLbl="sibTrans2D1" presStyleIdx="1" presStyleCnt="5"/>
      <dgm:spPr/>
    </dgm:pt>
    <dgm:pt modelId="{2E0DC82B-88EA-A64B-BF36-36F55BC71B2E}" type="pres">
      <dgm:prSet presAssocID="{7E760910-E63B-1448-B24A-2857196FE49F}" presName="node" presStyleLbl="node1" presStyleIdx="2" presStyleCnt="5">
        <dgm:presLayoutVars>
          <dgm:bulletEnabled val="1"/>
        </dgm:presLayoutVars>
      </dgm:prSet>
      <dgm:spPr/>
    </dgm:pt>
    <dgm:pt modelId="{7B2E51D9-DDD2-2F4A-A7D2-3C82FF55085A}" type="pres">
      <dgm:prSet presAssocID="{7E760910-E63B-1448-B24A-2857196FE49F}" presName="dummy" presStyleCnt="0"/>
      <dgm:spPr/>
    </dgm:pt>
    <dgm:pt modelId="{19897255-82D0-594E-9021-25F0567E0069}" type="pres">
      <dgm:prSet presAssocID="{2D46DCA5-C260-6040-80BC-73231BF67083}" presName="sibTrans" presStyleLbl="sibTrans2D1" presStyleIdx="2" presStyleCnt="5"/>
      <dgm:spPr/>
    </dgm:pt>
    <dgm:pt modelId="{712D2A33-EC5D-9941-9C39-1E7034102150}" type="pres">
      <dgm:prSet presAssocID="{6F2E26BA-3720-5E48-A0A0-0407C3056FEE}" presName="node" presStyleLbl="node1" presStyleIdx="3" presStyleCnt="5">
        <dgm:presLayoutVars>
          <dgm:bulletEnabled val="1"/>
        </dgm:presLayoutVars>
      </dgm:prSet>
      <dgm:spPr/>
    </dgm:pt>
    <dgm:pt modelId="{B069D0D1-8E4A-4746-BEAF-F87439353A40}" type="pres">
      <dgm:prSet presAssocID="{6F2E26BA-3720-5E48-A0A0-0407C3056FEE}" presName="dummy" presStyleCnt="0"/>
      <dgm:spPr/>
    </dgm:pt>
    <dgm:pt modelId="{0F2BD1CC-40DE-0C4E-BE3B-975A0EA32FCD}" type="pres">
      <dgm:prSet presAssocID="{995689E3-7FB0-AE41-80AF-4DF99532ABFD}" presName="sibTrans" presStyleLbl="sibTrans2D1" presStyleIdx="3" presStyleCnt="5"/>
      <dgm:spPr/>
    </dgm:pt>
    <dgm:pt modelId="{1D3E4ECF-4ABE-154B-9210-091F77973C93}" type="pres">
      <dgm:prSet presAssocID="{70039B0E-4794-8D4E-886A-555B36F5008A}" presName="node" presStyleLbl="node1" presStyleIdx="4" presStyleCnt="5">
        <dgm:presLayoutVars>
          <dgm:bulletEnabled val="1"/>
        </dgm:presLayoutVars>
      </dgm:prSet>
      <dgm:spPr/>
    </dgm:pt>
    <dgm:pt modelId="{2212E384-335E-354C-97E0-CB341B9AC2E0}" type="pres">
      <dgm:prSet presAssocID="{70039B0E-4794-8D4E-886A-555B36F5008A}" presName="dummy" presStyleCnt="0"/>
      <dgm:spPr/>
    </dgm:pt>
    <dgm:pt modelId="{02EE89AF-6518-594D-8A88-5C0FC2399D5B}" type="pres">
      <dgm:prSet presAssocID="{D5E7DC1A-26F2-D44D-898A-0A398A280E9C}" presName="sibTrans" presStyleLbl="sibTrans2D1" presStyleIdx="4" presStyleCnt="5"/>
      <dgm:spPr/>
    </dgm:pt>
  </dgm:ptLst>
  <dgm:cxnLst>
    <dgm:cxn modelId="{EA5C431C-8DF4-4B44-9D0A-10986B0E40E8}" srcId="{97A1E99E-FBBB-604D-B1DD-86217963C380}" destId="{6F2E26BA-3720-5E48-A0A0-0407C3056FEE}" srcOrd="3" destOrd="0" parTransId="{44E5C7B0-721A-644A-BFF1-CA0CF33C0F3E}" sibTransId="{995689E3-7FB0-AE41-80AF-4DF99532ABFD}"/>
    <dgm:cxn modelId="{A905E92F-70F1-7E49-AC63-136E54932948}" type="presOf" srcId="{81BFD689-4E6C-0E45-9030-07F29D98F51A}" destId="{03ACE9E1-634D-F04E-8F30-6ED5EAFFE3CA}" srcOrd="0" destOrd="0" presId="urn:microsoft.com/office/officeart/2005/8/layout/radial6"/>
    <dgm:cxn modelId="{3B757D31-8DF3-364A-B982-B69A9516246A}" type="presOf" srcId="{49D4D400-946E-9044-AB1E-0A3FB6CC9480}" destId="{02CA5AE5-7341-4D48-8F67-C1095C12A79E}" srcOrd="0" destOrd="0" presId="urn:microsoft.com/office/officeart/2005/8/layout/radial6"/>
    <dgm:cxn modelId="{E9C81D39-2E2B-4F43-AEAF-81AA6F3CABF7}" type="presOf" srcId="{21533649-9D2D-8342-9AC4-CEB4F67EA414}" destId="{A8CDBBDB-CFDF-404A-BC43-37CEF30AC0B7}" srcOrd="0" destOrd="0" presId="urn:microsoft.com/office/officeart/2005/8/layout/radial6"/>
    <dgm:cxn modelId="{C68E2047-F769-0145-ABBC-055EF07108BA}" srcId="{21533649-9D2D-8342-9AC4-CEB4F67EA414}" destId="{97A1E99E-FBBB-604D-B1DD-86217963C380}" srcOrd="0" destOrd="0" parTransId="{D9DB730A-DC9D-5344-A060-7F5335901A65}" sibTransId="{6BCAC6CD-D8BB-A64C-9A4C-E686AC022E06}"/>
    <dgm:cxn modelId="{041B475A-0412-A040-91A4-2A3792AF0FEC}" srcId="{97A1E99E-FBBB-604D-B1DD-86217963C380}" destId="{81BFD689-4E6C-0E45-9030-07F29D98F51A}" srcOrd="0" destOrd="0" parTransId="{F42C9913-BDA6-3644-8EE2-A0DB646B5E04}" sibTransId="{49D4D400-946E-9044-AB1E-0A3FB6CC9480}"/>
    <dgm:cxn modelId="{88BF805B-7B35-A843-9822-160C273738F6}" type="presOf" srcId="{2D46DCA5-C260-6040-80BC-73231BF67083}" destId="{19897255-82D0-594E-9021-25F0567E0069}" srcOrd="0" destOrd="0" presId="urn:microsoft.com/office/officeart/2005/8/layout/radial6"/>
    <dgm:cxn modelId="{1B9E7161-4879-164B-B01B-2902A8C7EF06}" type="presOf" srcId="{995689E3-7FB0-AE41-80AF-4DF99532ABFD}" destId="{0F2BD1CC-40DE-0C4E-BE3B-975A0EA32FCD}" srcOrd="0" destOrd="0" presId="urn:microsoft.com/office/officeart/2005/8/layout/radial6"/>
    <dgm:cxn modelId="{76FCAF8D-5D49-484F-93AA-F290AA5E0130}" type="presOf" srcId="{70039B0E-4794-8D4E-886A-555B36F5008A}" destId="{1D3E4ECF-4ABE-154B-9210-091F77973C93}" srcOrd="0" destOrd="0" presId="urn:microsoft.com/office/officeart/2005/8/layout/radial6"/>
    <dgm:cxn modelId="{906B4893-B121-984C-8503-70EC1297198F}" type="presOf" srcId="{FF455C6F-BF54-6542-8AE7-5318F9E4B747}" destId="{E3ED478F-764B-6A43-89C9-E6429675AA9D}" srcOrd="0" destOrd="0" presId="urn:microsoft.com/office/officeart/2005/8/layout/radial6"/>
    <dgm:cxn modelId="{36606E98-412D-BE4A-A268-9704FB92EAEB}" srcId="{97A1E99E-FBBB-604D-B1DD-86217963C380}" destId="{70039B0E-4794-8D4E-886A-555B36F5008A}" srcOrd="4" destOrd="0" parTransId="{6FC4730E-D961-2944-BC80-37C31048197C}" sibTransId="{D5E7DC1A-26F2-D44D-898A-0A398A280E9C}"/>
    <dgm:cxn modelId="{25D97B9B-DDED-8741-856E-2CFA30A85E0D}" type="presOf" srcId="{6F2E26BA-3720-5E48-A0A0-0407C3056FEE}" destId="{712D2A33-EC5D-9941-9C39-1E7034102150}" srcOrd="0" destOrd="0" presId="urn:microsoft.com/office/officeart/2005/8/layout/radial6"/>
    <dgm:cxn modelId="{83C004A7-CCDA-9E4F-B33C-372976CBE26E}" srcId="{97A1E99E-FBBB-604D-B1DD-86217963C380}" destId="{7E760910-E63B-1448-B24A-2857196FE49F}" srcOrd="2" destOrd="0" parTransId="{8FF0ADD8-58F9-BD4E-825C-C66647BE24E3}" sibTransId="{2D46DCA5-C260-6040-80BC-73231BF67083}"/>
    <dgm:cxn modelId="{51391CD0-48AD-0F45-B2E3-CC9A8965B224}" type="presOf" srcId="{97A1E99E-FBBB-604D-B1DD-86217963C380}" destId="{DDCC27E0-89B9-614D-AAA9-A2BF828E4A13}" srcOrd="0" destOrd="0" presId="urn:microsoft.com/office/officeart/2005/8/layout/radial6"/>
    <dgm:cxn modelId="{706E12D3-E46C-EC46-B297-DC27F9641D1C}" type="presOf" srcId="{7E760910-E63B-1448-B24A-2857196FE49F}" destId="{2E0DC82B-88EA-A64B-BF36-36F55BC71B2E}" srcOrd="0" destOrd="0" presId="urn:microsoft.com/office/officeart/2005/8/layout/radial6"/>
    <dgm:cxn modelId="{112E1FDB-A887-F141-81C6-2CD456EFF1AE}" type="presOf" srcId="{5B277DC4-C657-E348-8183-D48BBEDB6264}" destId="{EC7ED924-0647-9440-9CF7-DC8290F34100}" srcOrd="0" destOrd="0" presId="urn:microsoft.com/office/officeart/2005/8/layout/radial6"/>
    <dgm:cxn modelId="{4FCDF5EC-F870-1D4F-85F7-584284033DA5}" type="presOf" srcId="{D5E7DC1A-26F2-D44D-898A-0A398A280E9C}" destId="{02EE89AF-6518-594D-8A88-5C0FC2399D5B}" srcOrd="0" destOrd="0" presId="urn:microsoft.com/office/officeart/2005/8/layout/radial6"/>
    <dgm:cxn modelId="{7188A1EE-BC5C-774C-B971-FA67232E45E3}" srcId="{97A1E99E-FBBB-604D-B1DD-86217963C380}" destId="{5B277DC4-C657-E348-8183-D48BBEDB6264}" srcOrd="1" destOrd="0" parTransId="{05994B37-2D34-4540-BF04-1D2630A9F50D}" sibTransId="{FF455C6F-BF54-6542-8AE7-5318F9E4B747}"/>
    <dgm:cxn modelId="{D8D6151F-7B42-C04C-8147-70830AB40295}" type="presParOf" srcId="{A8CDBBDB-CFDF-404A-BC43-37CEF30AC0B7}" destId="{DDCC27E0-89B9-614D-AAA9-A2BF828E4A13}" srcOrd="0" destOrd="0" presId="urn:microsoft.com/office/officeart/2005/8/layout/radial6"/>
    <dgm:cxn modelId="{176FAD67-A799-0342-9543-4E002149293F}" type="presParOf" srcId="{A8CDBBDB-CFDF-404A-BC43-37CEF30AC0B7}" destId="{03ACE9E1-634D-F04E-8F30-6ED5EAFFE3CA}" srcOrd="1" destOrd="0" presId="urn:microsoft.com/office/officeart/2005/8/layout/radial6"/>
    <dgm:cxn modelId="{06C7C4C4-523E-AB49-8AF8-957A55B3C28D}" type="presParOf" srcId="{A8CDBBDB-CFDF-404A-BC43-37CEF30AC0B7}" destId="{3525D9EC-9793-704F-BD52-0EEB45D61B17}" srcOrd="2" destOrd="0" presId="urn:microsoft.com/office/officeart/2005/8/layout/radial6"/>
    <dgm:cxn modelId="{5AC5A5D3-61E3-1440-9E65-B98E6C2A59DB}" type="presParOf" srcId="{A8CDBBDB-CFDF-404A-BC43-37CEF30AC0B7}" destId="{02CA5AE5-7341-4D48-8F67-C1095C12A79E}" srcOrd="3" destOrd="0" presId="urn:microsoft.com/office/officeart/2005/8/layout/radial6"/>
    <dgm:cxn modelId="{4C90318F-B015-ED47-AB13-110C40CFCFD8}" type="presParOf" srcId="{A8CDBBDB-CFDF-404A-BC43-37CEF30AC0B7}" destId="{EC7ED924-0647-9440-9CF7-DC8290F34100}" srcOrd="4" destOrd="0" presId="urn:microsoft.com/office/officeart/2005/8/layout/radial6"/>
    <dgm:cxn modelId="{57FA24A7-2F72-B644-8679-D566982AED97}" type="presParOf" srcId="{A8CDBBDB-CFDF-404A-BC43-37CEF30AC0B7}" destId="{266D463C-2DD9-1F47-B1AF-8EC7BACD56CA}" srcOrd="5" destOrd="0" presId="urn:microsoft.com/office/officeart/2005/8/layout/radial6"/>
    <dgm:cxn modelId="{25756A3C-99DA-1E4D-9C0C-CC3927B20A5B}" type="presParOf" srcId="{A8CDBBDB-CFDF-404A-BC43-37CEF30AC0B7}" destId="{E3ED478F-764B-6A43-89C9-E6429675AA9D}" srcOrd="6" destOrd="0" presId="urn:microsoft.com/office/officeart/2005/8/layout/radial6"/>
    <dgm:cxn modelId="{1AC251E3-4B55-9741-8726-511481976CC5}" type="presParOf" srcId="{A8CDBBDB-CFDF-404A-BC43-37CEF30AC0B7}" destId="{2E0DC82B-88EA-A64B-BF36-36F55BC71B2E}" srcOrd="7" destOrd="0" presId="urn:microsoft.com/office/officeart/2005/8/layout/radial6"/>
    <dgm:cxn modelId="{85470B46-8D28-E849-8B05-A8C7B041DD4A}" type="presParOf" srcId="{A8CDBBDB-CFDF-404A-BC43-37CEF30AC0B7}" destId="{7B2E51D9-DDD2-2F4A-A7D2-3C82FF55085A}" srcOrd="8" destOrd="0" presId="urn:microsoft.com/office/officeart/2005/8/layout/radial6"/>
    <dgm:cxn modelId="{CE2EAA06-1F56-5A40-9EA7-9A307ADFD7E1}" type="presParOf" srcId="{A8CDBBDB-CFDF-404A-BC43-37CEF30AC0B7}" destId="{19897255-82D0-594E-9021-25F0567E0069}" srcOrd="9" destOrd="0" presId="urn:microsoft.com/office/officeart/2005/8/layout/radial6"/>
    <dgm:cxn modelId="{4E14E8CA-E2B5-1C42-BEE2-9F6700329BC7}" type="presParOf" srcId="{A8CDBBDB-CFDF-404A-BC43-37CEF30AC0B7}" destId="{712D2A33-EC5D-9941-9C39-1E7034102150}" srcOrd="10" destOrd="0" presId="urn:microsoft.com/office/officeart/2005/8/layout/radial6"/>
    <dgm:cxn modelId="{4F984F70-F3C9-4242-B320-80F42BB4D0ED}" type="presParOf" srcId="{A8CDBBDB-CFDF-404A-BC43-37CEF30AC0B7}" destId="{B069D0D1-8E4A-4746-BEAF-F87439353A40}" srcOrd="11" destOrd="0" presId="urn:microsoft.com/office/officeart/2005/8/layout/radial6"/>
    <dgm:cxn modelId="{73A6CAEB-02AA-044D-8C4C-E9C0C6C83A01}" type="presParOf" srcId="{A8CDBBDB-CFDF-404A-BC43-37CEF30AC0B7}" destId="{0F2BD1CC-40DE-0C4E-BE3B-975A0EA32FCD}" srcOrd="12" destOrd="0" presId="urn:microsoft.com/office/officeart/2005/8/layout/radial6"/>
    <dgm:cxn modelId="{E6B03021-0899-C04D-8B55-A5F773498116}" type="presParOf" srcId="{A8CDBBDB-CFDF-404A-BC43-37CEF30AC0B7}" destId="{1D3E4ECF-4ABE-154B-9210-091F77973C93}" srcOrd="13" destOrd="0" presId="urn:microsoft.com/office/officeart/2005/8/layout/radial6"/>
    <dgm:cxn modelId="{15A44117-C875-614B-A221-C9C4BE7C3D5B}" type="presParOf" srcId="{A8CDBBDB-CFDF-404A-BC43-37CEF30AC0B7}" destId="{2212E384-335E-354C-97E0-CB341B9AC2E0}" srcOrd="14" destOrd="0" presId="urn:microsoft.com/office/officeart/2005/8/layout/radial6"/>
    <dgm:cxn modelId="{820C9567-E26D-344C-83D5-69A7813238BC}" type="presParOf" srcId="{A8CDBBDB-CFDF-404A-BC43-37CEF30AC0B7}" destId="{02EE89AF-6518-594D-8A88-5C0FC2399D5B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E89AF-6518-594D-8A88-5C0FC2399D5B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BD1CC-40DE-0C4E-BE3B-975A0EA32FC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97255-82D0-594E-9021-25F0567E0069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D478F-764B-6A43-89C9-E6429675AA9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5AE5-7341-4D48-8F67-C1095C12A79E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C27E0-89B9-614D-AAA9-A2BF828E4A13}">
      <dsp:nvSpPr>
        <dsp:cNvPr id="0" name=""/>
        <dsp:cNvSpPr/>
      </dsp:nvSpPr>
      <dsp:spPr>
        <a:xfrm>
          <a:off x="1786937" y="1576618"/>
          <a:ext cx="1729962" cy="1729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/>
        </a:p>
      </dsp:txBody>
      <dsp:txXfrm>
        <a:off x="2040284" y="1829965"/>
        <a:ext cx="1223268" cy="1223268"/>
      </dsp:txXfrm>
    </dsp:sp>
    <dsp:sp modelId="{03ACE9E1-634D-F04E-8F30-6ED5EAFFE3CA}">
      <dsp:nvSpPr>
        <dsp:cNvPr id="0" name=""/>
        <dsp:cNvSpPr/>
      </dsp:nvSpPr>
      <dsp:spPr>
        <a:xfrm>
          <a:off x="2046431" y="116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223774" y="178508"/>
        <a:ext cx="856287" cy="856287"/>
      </dsp:txXfrm>
    </dsp:sp>
    <dsp:sp modelId="{EC7ED924-0647-9440-9CF7-DC8290F34100}">
      <dsp:nvSpPr>
        <dsp:cNvPr id="0" name=""/>
        <dsp:cNvSpPr/>
      </dsp:nvSpPr>
      <dsp:spPr>
        <a:xfrm>
          <a:off x="3791569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68912" y="1446426"/>
        <a:ext cx="856287" cy="856287"/>
      </dsp:txXfrm>
    </dsp:sp>
    <dsp:sp modelId="{2E0DC82B-88EA-A64B-BF36-36F55BC71B2E}">
      <dsp:nvSpPr>
        <dsp:cNvPr id="0" name=""/>
        <dsp:cNvSpPr/>
      </dsp:nvSpPr>
      <dsp:spPr>
        <a:xfrm>
          <a:off x="312498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302329" y="3497958"/>
        <a:ext cx="856287" cy="856287"/>
      </dsp:txXfrm>
    </dsp:sp>
    <dsp:sp modelId="{712D2A33-EC5D-9941-9C39-1E7034102150}">
      <dsp:nvSpPr>
        <dsp:cNvPr id="0" name=""/>
        <dsp:cNvSpPr/>
      </dsp:nvSpPr>
      <dsp:spPr>
        <a:xfrm>
          <a:off x="96787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145219" y="3497958"/>
        <a:ext cx="856287" cy="856287"/>
      </dsp:txXfrm>
    </dsp:sp>
    <dsp:sp modelId="{1D3E4ECF-4ABE-154B-9210-091F77973C93}">
      <dsp:nvSpPr>
        <dsp:cNvPr id="0" name=""/>
        <dsp:cNvSpPr/>
      </dsp:nvSpPr>
      <dsp:spPr>
        <a:xfrm>
          <a:off x="301293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/>
        </a:p>
      </dsp:txBody>
      <dsp:txXfrm>
        <a:off x="478636" y="1446426"/>
        <a:ext cx="856287" cy="856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C8170A-4535-4103-A744-C7185EDDE3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E7FC0-5336-4D81-A869-DB6D3984D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A778-CD70-4B2D-8A03-9C6690119EE3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E595-F3C2-4182-A31E-41B32F6DA9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128A0-6DEE-40D0-8472-F314771972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7F83-8E47-4BA3-A540-AF1B4581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9EB1F-4B45-B443-84C9-3C29087BA80A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24783-33E2-CC47-9E0E-314BD6AB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0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Cornerstone provides world class content to its customers with the help of content providers CCA, </a:t>
            </a:r>
            <a:r>
              <a:rPr lang="en-US" dirty="0" err="1"/>
              <a:t>grovo</a:t>
            </a:r>
            <a:r>
              <a:rPr lang="en-US" dirty="0"/>
              <a:t>, linked in learning ,</a:t>
            </a:r>
            <a:r>
              <a:rPr lang="en-US" dirty="0" err="1"/>
              <a:t>udemy</a:t>
            </a:r>
            <a:r>
              <a:rPr lang="en-US" dirty="0"/>
              <a:t>.</a:t>
            </a:r>
          </a:p>
          <a:p>
            <a:r>
              <a:rPr lang="en-US" dirty="0"/>
              <a:t>The content is surfaced to learners via our recommendation engine. </a:t>
            </a:r>
          </a:p>
          <a:p>
            <a:r>
              <a:rPr lang="en-US" dirty="0"/>
              <a:t>The content is consumed by learner but overtime how much is it  retained??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2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completion is a milestone , if you don’t use what you have learnt , you lose it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one hour, people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less than half of the information presented. · After one day, people forget more than 70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what was learnt.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13640A0-21CF-48CA-A03E-DEAEB982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6B98A70-9C5F-47AC-96AC-3CC698D6E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0E2D8-3310-4A1A-907B-36F0A3ED5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7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10950577" cy="4474708"/>
          </a:xfrm>
        </p:spPr>
        <p:txBody>
          <a:bodyPr/>
          <a:lstStyle>
            <a:lvl1pPr marL="285750" indent="-285750">
              <a:buSzPct val="110000"/>
              <a:buFont typeface="Arial" panose="020B0604020202020204" pitchFamily="34" charset="0"/>
              <a:buChar char="•"/>
              <a:defRPr/>
            </a:lvl1pPr>
            <a:lvl2pPr>
              <a:buClr>
                <a:schemeClr val="bg2"/>
              </a:buClr>
              <a:buSzPct val="85000"/>
              <a:defRPr sz="1600"/>
            </a:lvl2pPr>
            <a:lvl3pPr>
              <a:buClr>
                <a:schemeClr val="bg2"/>
              </a:buClr>
              <a:buSzPct val="85000"/>
              <a:defRPr sz="1600"/>
            </a:lvl3pPr>
            <a:lvl4pPr>
              <a:buClr>
                <a:schemeClr val="bg2"/>
              </a:buClr>
              <a:buSzPct val="85000"/>
              <a:defRPr sz="1600"/>
            </a:lvl4pPr>
            <a:lvl5pPr>
              <a:buClr>
                <a:schemeClr val="bg2"/>
              </a:buClr>
              <a:buSzPct val="85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2571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>
            <a:lvl1pPr>
              <a:buSzPct val="110000"/>
              <a:defRPr/>
            </a:lvl1pPr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518C-4987-402B-9A93-2310B7A1C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8429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0AB4D2-68BE-4906-89C7-2A8C11BD42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FAB675-B787-44A3-A351-E48DE1AD5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FC22FEC-CC67-4E45-88FE-B94EAA285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0875D67-458F-4506-84EE-8F4D714D8C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5703" y="681039"/>
            <a:ext cx="5475585" cy="549592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22695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52760E-DB38-4DB0-96D2-C48E6FDE2A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86519" cy="6858000"/>
          </a:xfrm>
          <a:custGeom>
            <a:avLst/>
            <a:gdLst>
              <a:gd name="connsiteX0" fmla="*/ 0 w 5486519"/>
              <a:gd name="connsiteY0" fmla="*/ 0 h 6858000"/>
              <a:gd name="connsiteX1" fmla="*/ 5486519 w 5486519"/>
              <a:gd name="connsiteY1" fmla="*/ 0 h 6858000"/>
              <a:gd name="connsiteX2" fmla="*/ 5486519 w 5486519"/>
              <a:gd name="connsiteY2" fmla="*/ 2572612 h 6858000"/>
              <a:gd name="connsiteX3" fmla="*/ 5479151 w 5486519"/>
              <a:gd name="connsiteY3" fmla="*/ 2571124 h 6858000"/>
              <a:gd name="connsiteX4" fmla="*/ 5296588 w 5486519"/>
              <a:gd name="connsiteY4" fmla="*/ 2753687 h 6858000"/>
              <a:gd name="connsiteX5" fmla="*/ 5479151 w 5486519"/>
              <a:gd name="connsiteY5" fmla="*/ 2936250 h 6858000"/>
              <a:gd name="connsiteX6" fmla="*/ 5486519 w 5486519"/>
              <a:gd name="connsiteY6" fmla="*/ 2934763 h 6858000"/>
              <a:gd name="connsiteX7" fmla="*/ 5486519 w 5486519"/>
              <a:gd name="connsiteY7" fmla="*/ 3247926 h 6858000"/>
              <a:gd name="connsiteX8" fmla="*/ 5479151 w 5486519"/>
              <a:gd name="connsiteY8" fmla="*/ 3246438 h 6858000"/>
              <a:gd name="connsiteX9" fmla="*/ 5296588 w 5486519"/>
              <a:gd name="connsiteY9" fmla="*/ 3429001 h 6858000"/>
              <a:gd name="connsiteX10" fmla="*/ 5479151 w 5486519"/>
              <a:gd name="connsiteY10" fmla="*/ 3611564 h 6858000"/>
              <a:gd name="connsiteX11" fmla="*/ 5486519 w 5486519"/>
              <a:gd name="connsiteY11" fmla="*/ 3610077 h 6858000"/>
              <a:gd name="connsiteX12" fmla="*/ 5486519 w 5486519"/>
              <a:gd name="connsiteY12" fmla="*/ 3923240 h 6858000"/>
              <a:gd name="connsiteX13" fmla="*/ 5479151 w 5486519"/>
              <a:gd name="connsiteY13" fmla="*/ 3921752 h 6858000"/>
              <a:gd name="connsiteX14" fmla="*/ 5296588 w 5486519"/>
              <a:gd name="connsiteY14" fmla="*/ 4104315 h 6858000"/>
              <a:gd name="connsiteX15" fmla="*/ 5479151 w 5486519"/>
              <a:gd name="connsiteY15" fmla="*/ 4286878 h 6858000"/>
              <a:gd name="connsiteX16" fmla="*/ 5486519 w 5486519"/>
              <a:gd name="connsiteY16" fmla="*/ 4285391 h 6858000"/>
              <a:gd name="connsiteX17" fmla="*/ 5486519 w 5486519"/>
              <a:gd name="connsiteY17" fmla="*/ 6858000 h 6858000"/>
              <a:gd name="connsiteX18" fmla="*/ 0 w 5486519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86519" h="6858000">
                <a:moveTo>
                  <a:pt x="0" y="0"/>
                </a:moveTo>
                <a:lnTo>
                  <a:pt x="5486519" y="0"/>
                </a:lnTo>
                <a:lnTo>
                  <a:pt x="5486519" y="2572612"/>
                </a:lnTo>
                <a:lnTo>
                  <a:pt x="5479151" y="2571124"/>
                </a:lnTo>
                <a:cubicBezTo>
                  <a:pt x="5378324" y="2571124"/>
                  <a:pt x="5296588" y="2652860"/>
                  <a:pt x="5296588" y="2753687"/>
                </a:cubicBezTo>
                <a:cubicBezTo>
                  <a:pt x="5296588" y="2854514"/>
                  <a:pt x="5378324" y="2936250"/>
                  <a:pt x="5479151" y="2936250"/>
                </a:cubicBezTo>
                <a:lnTo>
                  <a:pt x="5486519" y="2934763"/>
                </a:lnTo>
                <a:lnTo>
                  <a:pt x="5486519" y="3247926"/>
                </a:lnTo>
                <a:lnTo>
                  <a:pt x="5479151" y="3246438"/>
                </a:lnTo>
                <a:cubicBezTo>
                  <a:pt x="5378324" y="3246438"/>
                  <a:pt x="5296588" y="3328174"/>
                  <a:pt x="5296588" y="3429001"/>
                </a:cubicBezTo>
                <a:cubicBezTo>
                  <a:pt x="5296588" y="3529828"/>
                  <a:pt x="5378324" y="3611564"/>
                  <a:pt x="5479151" y="3611564"/>
                </a:cubicBezTo>
                <a:lnTo>
                  <a:pt x="5486519" y="3610077"/>
                </a:lnTo>
                <a:lnTo>
                  <a:pt x="5486519" y="3923240"/>
                </a:lnTo>
                <a:lnTo>
                  <a:pt x="5479151" y="3921752"/>
                </a:lnTo>
                <a:cubicBezTo>
                  <a:pt x="5378324" y="3921752"/>
                  <a:pt x="5296588" y="4003488"/>
                  <a:pt x="5296588" y="4104315"/>
                </a:cubicBezTo>
                <a:cubicBezTo>
                  <a:pt x="5296588" y="4205142"/>
                  <a:pt x="5378324" y="4286878"/>
                  <a:pt x="5479151" y="4286878"/>
                </a:cubicBezTo>
                <a:lnTo>
                  <a:pt x="5486519" y="4285391"/>
                </a:lnTo>
                <a:lnTo>
                  <a:pt x="54865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703" y="683483"/>
            <a:ext cx="5475287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3BB-B15C-4B2D-B95E-A1BF04BBE9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703" y="2009723"/>
            <a:ext cx="5475287" cy="416723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703" y="1453787"/>
            <a:ext cx="5475287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09A3FC-1434-456D-9E70-D3557E910B6F}"/>
              </a:ext>
            </a:extLst>
          </p:cNvPr>
          <p:cNvSpPr/>
          <p:nvPr/>
        </p:nvSpPr>
        <p:spPr>
          <a:xfrm>
            <a:off x="5296588" y="3246438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0DA39B-23DA-4091-B1AB-AFF7CFFD9F94}"/>
              </a:ext>
            </a:extLst>
          </p:cNvPr>
          <p:cNvSpPr/>
          <p:nvPr/>
        </p:nvSpPr>
        <p:spPr>
          <a:xfrm>
            <a:off x="5296588" y="3921752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C35E3-061C-4633-8B88-38F67F28A78D}"/>
              </a:ext>
            </a:extLst>
          </p:cNvPr>
          <p:cNvSpPr/>
          <p:nvPr/>
        </p:nvSpPr>
        <p:spPr>
          <a:xfrm>
            <a:off x="5296588" y="2571124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8EE91F2-E618-4BBF-80E3-EAA7426173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2E4D9D-0FB4-458C-B86A-2D5802C6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95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13A00-1DA2-402E-9916-AE0F7E2B0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61D4D-10C3-4BEF-8C18-0E36A1909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4299DC-AFF6-4595-AB7B-3F04932C4A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A0C6FF9-EBEE-468A-8E7C-EF1702A9B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43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2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65CDF3-C393-4D63-836E-9B657232F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F66D424-0FC8-433F-97FA-D7D945AD5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611C370-4FB9-48D2-963B-87187603F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4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41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bg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12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9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DE9999-4F73-4801-95D7-7738C66C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450F8C-FB9D-BB43-91DA-57FC77BF8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0814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390175"/>
            <a:ext cx="10515600" cy="10255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4324CD-82C3-48D9-A86A-4FCEBD419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2FAB3CB-FBB9-4421-A3A4-2411DAD3D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85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5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3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8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9C943C3-C164-4474-B155-4F5B1E866C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6166DD-D8CF-44A2-AC52-3E5FD38CC0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3C10B1B-AA6B-4406-BB18-ECAC5603D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19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672CA9-6D3D-4A0D-9042-7FB4B4A05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6C3641-24C2-4DB3-BA52-DDE07BE2F3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DE4F3E-8402-4A36-B134-3B59C47830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C2FB254-8B2B-4DA2-8097-C085EED41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0BBAC9E-3CF9-4D75-8722-13A8FBE3B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58578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2EF349-9AA7-4FEA-A5D4-3A2256E9DC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CB73A21-91D0-44B7-A4E2-9DE71282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11926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0B051EF-5679-495F-B49D-73D928216D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4A12500-AF9B-4A14-A9CF-D32034976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6F915A9-7407-4445-BACE-3DEBD9BD5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CD303A8-5952-304A-A3B0-8367CE13EB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689547A-B33A-F44D-BE98-7B8915ECA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1196962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3716B4-A73B-43B8-A65C-A450C6F6C4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39B2-957B-4D12-B05A-59D6BF0237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3361766"/>
            <a:ext cx="4664075" cy="5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037212-4609-4EC9-8D38-2012B96B3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16B36B3-E09E-B340-B334-767CF79BD6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7242337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- lapto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1" y="2591462"/>
            <a:ext cx="2685608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1" y="3361766"/>
            <a:ext cx="2685608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8626" y="1696453"/>
            <a:ext cx="6081963" cy="3725293"/>
          </a:xfrm>
          <a:prstGeom prst="round2SameRect">
            <a:avLst>
              <a:gd name="adj1" fmla="val 2315"/>
              <a:gd name="adj2" fmla="val 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D334FB-DC61-416B-885B-8C78ACEC1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8A81AD9-3648-4BC9-928B-4D348D59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0680F21-66CC-41C3-92D5-80F3D35A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075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227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088344"/>
            <a:ext cx="10515600" cy="892732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Goes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BC71069-D618-3E4D-8962-C64823C28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62261"/>
            <a:ext cx="10515600" cy="72873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865D9DB-314B-AF42-A1F0-9A635E4BA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62781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D8E14E-0F28-4103-92DE-858967B7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61BA85-ADEB-4981-A8A4-B832E74692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4CC671-723E-463F-8274-39B093F34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35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3CC68F-069E-8A41-9E3A-C6E7092AB9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84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06B9F357-8D2C-5143-944C-B8E5C20ACF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3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19457EE0-7D21-B24A-AE7F-A9FA733274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70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776CEE-A7D9-48BD-9C35-FE246ABE28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483" y="2224277"/>
            <a:ext cx="1785937" cy="17875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0769816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B9853B0-2324-4EA7-BF90-99947D48D3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8DEDA6-8BC2-46D5-86D0-1B1526E400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ED191-D531-4ED7-A977-06273B93F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655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F47CBB-23FB-D543-A699-3EEED9A145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7775" y="2930525"/>
            <a:ext cx="1554163" cy="1154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21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8DE3E7-79F4-4B33-AA46-F902356F4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51588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7BF65E-EDA4-425B-8B8B-F8AE87EE27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1325" y="1627819"/>
            <a:ext cx="4346575" cy="405575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rgbClr val="808080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01 Section One</a:t>
            </a:r>
          </a:p>
          <a:p>
            <a:pPr lvl="0"/>
            <a:r>
              <a:rPr lang="en-US"/>
              <a:t>02 Section Two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03 Section Three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04 Section Four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05 Section Five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CFC44-224C-41F4-B5A3-991D16D2F8F6}"/>
              </a:ext>
            </a:extLst>
          </p:cNvPr>
          <p:cNvSpPr txBox="1"/>
          <p:nvPr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565FBE-936E-44A9-AD9A-3B6E10C2D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672D83-D629-44E0-90B0-6FE0CD480C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4573B-5E0B-44C2-A042-9DE0B89956AE}"/>
              </a:ext>
            </a:extLst>
          </p:cNvPr>
          <p:cNvSpPr txBox="1"/>
          <p:nvPr userDrawn="1"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98BD04-615B-4F5C-8ED3-9F0427BAB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A937805-3376-4D52-BA62-546A72048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3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D7BFB5-1E21-4C0B-B3C8-30736B20A1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558B07-9EF9-4641-AF9F-48FE256CD2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74AB62-0927-4643-BD1A-2956070DA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3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043721-BBA8-A14E-95E4-ED7144203C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98495"/>
            <a:ext cx="9144000" cy="2030505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4A001B-EF08-B941-B506-301C0CA607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89744"/>
            <a:ext cx="9144000" cy="1889866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30991E-70AD-4B5B-956E-2D6C4FB6E4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7833C2-63E0-4AF4-A89A-0D57355391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D8689EE-D1D1-4914-A960-B25E6F372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95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12956E-0038-481F-A546-B0CDC1DE77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131AFA-C709-4505-80EC-836C6FF426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A808-FC9D-49A7-8C26-EF576F593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46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B87B00-19CC-4B1F-A960-F5A08D354B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ED11B7-C0CA-4E2F-837B-C6C6E8724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0554-D9B4-45E4-9D0F-DEF8F1677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213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4FC4B3-C345-4576-A8B4-9554058A44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B30113-47B7-49A0-B967-F3D5C8F1F2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4A9F3-BA9C-4457-9A7E-6C0CBC2C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F2946-F04F-054A-8C71-6D252C0D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10" y="681037"/>
            <a:ext cx="10949980" cy="604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4D8BF-1EC1-654A-A609-F26DBC17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10" y="1649896"/>
            <a:ext cx="10949980" cy="437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D483-65EC-4ABD-BE78-01C826B06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40" r:id="rId11"/>
    <p:sldLayoutId id="2147483725" r:id="rId12"/>
    <p:sldLayoutId id="2147483726" r:id="rId13"/>
    <p:sldLayoutId id="2147483727" r:id="rId14"/>
    <p:sldLayoutId id="2147483729" r:id="rId15"/>
    <p:sldLayoutId id="2147483731" r:id="rId16"/>
    <p:sldLayoutId id="2147483741" r:id="rId17"/>
    <p:sldLayoutId id="2147483728" r:id="rId18"/>
    <p:sldLayoutId id="2147483743" r:id="rId19"/>
    <p:sldLayoutId id="2147483745" r:id="rId20"/>
    <p:sldLayoutId id="2147483730" r:id="rId21"/>
    <p:sldLayoutId id="2147483744" r:id="rId22"/>
    <p:sldLayoutId id="2147483732" r:id="rId23"/>
    <p:sldLayoutId id="2147483735" r:id="rId24"/>
    <p:sldLayoutId id="2147483733" r:id="rId25"/>
    <p:sldLayoutId id="2147483738" r:id="rId26"/>
    <p:sldLayoutId id="2147483739" r:id="rId27"/>
    <p:sldLayoutId id="2147483734" r:id="rId28"/>
    <p:sldLayoutId id="2147483736" r:id="rId29"/>
    <p:sldLayoutId id="2147483742" r:id="rId30"/>
    <p:sldLayoutId id="2147483737" r:id="rId31"/>
    <p:sldLayoutId id="2147483746" r:id="rId3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SzPct val="11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144" userDrawn="1">
          <p15:clr>
            <a:srgbClr val="F26B43"/>
          </p15:clr>
        </p15:guide>
        <p15:guide id="8" pos="7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86836-7A91-B04B-9FBC-5822D1E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2000814"/>
            <a:ext cx="10958945" cy="1325563"/>
          </a:xfrm>
        </p:spPr>
        <p:txBody>
          <a:bodyPr/>
          <a:lstStyle/>
          <a:p>
            <a:r>
              <a:rPr lang="en-US" dirty="0"/>
              <a:t>The Highlights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9A89A-E2DA-43E0-8192-4D74D0EE6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A picture containing headdress, helmet&#10;&#10;Description automatically generated">
            <a:extLst>
              <a:ext uri="{FF2B5EF4-FFF2-40B4-BE49-F238E27FC236}">
                <a16:creationId xmlns:a16="http://schemas.microsoft.com/office/drawing/2014/main" id="{8F1035B0-DAA4-DC43-9321-EBDD0231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113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550502" y="2322409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9279C-BC3D-43FA-B50B-8273DD205238}"/>
              </a:ext>
            </a:extLst>
          </p:cNvPr>
          <p:cNvSpPr txBox="1"/>
          <p:nvPr/>
        </p:nvSpPr>
        <p:spPr>
          <a:xfrm>
            <a:off x="550502" y="3117226"/>
            <a:ext cx="107507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cornerstoneondemand.com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38258-6A5F-46F9-A2D2-5E98B88B8CCA}"/>
              </a:ext>
            </a:extLst>
          </p:cNvPr>
          <p:cNvSpPr txBox="1"/>
          <p:nvPr/>
        </p:nvSpPr>
        <p:spPr>
          <a:xfrm>
            <a:off x="550502" y="3801271"/>
            <a:ext cx="10750753" cy="143920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Team Highlights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highlights@csod.com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8C679-001F-4FB3-A58D-6F0E36577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1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720624" y="2998113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A4D9B-56D1-4410-96D9-39070DF79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3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204006C-220A-459C-9150-72A283ED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7E32CB4-DBED-4F44-AE91-C98065A582B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82340436"/>
              </p:ext>
            </p:extLst>
          </p:nvPr>
        </p:nvGraphicFramePr>
        <p:xfrm>
          <a:off x="620713" y="1490663"/>
          <a:ext cx="53038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844069-0604-F741-9FA6-C750FDADD0A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33348035"/>
              </p:ext>
            </p:extLst>
          </p:nvPr>
        </p:nvGraphicFramePr>
        <p:xfrm>
          <a:off x="6267450" y="1490663"/>
          <a:ext cx="53038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919">
                  <a:extLst>
                    <a:ext uri="{9D8B030D-6E8A-4147-A177-3AD203B41FA5}">
                      <a16:colId xmlns:a16="http://schemas.microsoft.com/office/drawing/2014/main" val="2588613865"/>
                    </a:ext>
                  </a:extLst>
                </a:gridCol>
                <a:gridCol w="2651919">
                  <a:extLst>
                    <a:ext uri="{9D8B030D-6E8A-4147-A177-3AD203B41FA5}">
                      <a16:colId xmlns:a16="http://schemas.microsoft.com/office/drawing/2014/main" val="3482930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Aanchal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0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Ravishekhar</a:t>
                      </a:r>
                      <a:r>
                        <a:rPr lang="en-US" dirty="0"/>
                        <a:t> Gopalan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Toronto,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59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Chetan </a:t>
                      </a:r>
                      <a:r>
                        <a:rPr lang="en-US" dirty="0" err="1"/>
                        <a:t>Urkudkar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Dublin,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8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Pankaj </a:t>
                      </a:r>
                      <a:r>
                        <a:rPr lang="en-US" dirty="0" err="1"/>
                        <a:t>Khairnar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3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Prashant </a:t>
                      </a:r>
                      <a:r>
                        <a:rPr lang="en-US" dirty="0" err="1"/>
                        <a:t>Hattiholi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Pune,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134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6643ADF-8398-D549-ABA6-B5E195CA6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063" y="1589585"/>
            <a:ext cx="1028700" cy="10287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BC3BED3-1B59-DE40-BCE3-328740C48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760" y="2908694"/>
            <a:ext cx="927100" cy="901700"/>
          </a:xfrm>
          <a:prstGeom prst="rect">
            <a:avLst/>
          </a:prstGeom>
        </p:spPr>
      </p:pic>
      <p:pic>
        <p:nvPicPr>
          <p:cNvPr id="13" name="Picture 12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93EC44FF-682C-584E-A4FB-D856CA370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0141" y="4897379"/>
            <a:ext cx="952500" cy="1041400"/>
          </a:xfrm>
          <a:prstGeom prst="rect">
            <a:avLst/>
          </a:prstGeom>
        </p:spPr>
      </p:pic>
      <p:pic>
        <p:nvPicPr>
          <p:cNvPr id="14" name="Picture 13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33916E-E144-4D47-A826-1AB25343FA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614" y="4896290"/>
            <a:ext cx="1041400" cy="1041400"/>
          </a:xfrm>
          <a:prstGeom prst="rect">
            <a:avLst/>
          </a:prstGeom>
        </p:spPr>
      </p:pic>
      <p:pic>
        <p:nvPicPr>
          <p:cNvPr id="15" name="Picture 14" descr="A picture containing text, arch&#10;&#10;Description automatically generated">
            <a:extLst>
              <a:ext uri="{FF2B5EF4-FFF2-40B4-BE49-F238E27FC236}">
                <a16:creationId xmlns:a16="http://schemas.microsoft.com/office/drawing/2014/main" id="{80C47FF2-43FD-2F42-BF9B-092306D16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240" y="2870086"/>
            <a:ext cx="990600" cy="1003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22A7E8-F6AF-A247-AD03-551564FE9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0999" y="3308928"/>
            <a:ext cx="1238249" cy="13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7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6B02F-D0E5-6C43-9521-6368790A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Learning Journey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013DA-4C9D-443D-93F5-31BC68529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518B070-9F88-EE48-B999-6BEF1BF8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27" y="1507200"/>
            <a:ext cx="4733746" cy="4930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7024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FE1942-FCA3-5546-B1E0-74D9F0490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Cooper Black" panose="0208090404030B020404" pitchFamily="18" charset="77"/>
              </a:rPr>
              <a:t>Completion is a milestone!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2AC09-D6FD-2B49-9D34-621D00865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1DB7E-8BB3-C048-9CAC-86FF0FE69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461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583AE02-551F-416D-B29C-BD417D0A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A1AC3-9CC7-435F-9C02-2C9BED7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DB2FCC3-3BEE-4DB3-9F78-6D9218E986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Learning Retention</a:t>
            </a:r>
          </a:p>
        </p:txBody>
      </p:sp>
    </p:spTree>
    <p:extLst>
      <p:ext uri="{BB962C8B-B14F-4D97-AF65-F5344CB8AC3E}">
        <p14:creationId xmlns:p14="http://schemas.microsoft.com/office/powerpoint/2010/main" val="156789003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583AE02-551F-416D-B29C-BD417D0A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solve it?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A1AC3-9CC7-435F-9C02-2C9BED7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Online Media 2" descr="vid.mp4">
            <a:hlinkClick r:id="" action="ppaction://media"/>
            <a:extLst>
              <a:ext uri="{FF2B5EF4-FFF2-40B4-BE49-F238E27FC236}">
                <a16:creationId xmlns:a16="http://schemas.microsoft.com/office/drawing/2014/main" id="{136CDBCB-9AA7-5F4F-AAF2-BDCBBDCF8B88}"/>
              </a:ext>
            </a:extLst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075" y="1490663"/>
            <a:ext cx="7943850" cy="4475162"/>
          </a:xfrm>
        </p:spPr>
      </p:pic>
    </p:spTree>
    <p:extLst>
      <p:ext uri="{BB962C8B-B14F-4D97-AF65-F5344CB8AC3E}">
        <p14:creationId xmlns:p14="http://schemas.microsoft.com/office/powerpoint/2010/main" val="31806380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58528-6893-4818-9A8D-E6E89BFDD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89584-AD5C-4F33-86DE-648DACE69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448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236AB-980C-DC40-A71B-028B6B081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Product Agnostic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Cost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Improves Social Engagement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87128-E547-E24B-B2D8-D69A7E08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10EE7-4523-ED41-9AE6-02D33E3A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F4B04-F54E-114A-ADE2-D810CB3AC509}"/>
              </a:ext>
            </a:extLst>
          </p:cNvPr>
          <p:cNvSpPr txBox="1"/>
          <p:nvPr/>
        </p:nvSpPr>
        <p:spPr>
          <a:xfrm>
            <a:off x="862445" y="1091045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Key Benefits</a:t>
            </a:r>
          </a:p>
        </p:txBody>
      </p:sp>
    </p:spTree>
    <p:extLst>
      <p:ext uri="{BB962C8B-B14F-4D97-AF65-F5344CB8AC3E}">
        <p14:creationId xmlns:p14="http://schemas.microsoft.com/office/powerpoint/2010/main" val="391449492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E041B0E-1F8D-3A42-B321-CD961EF2B7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998190" y="2514601"/>
            <a:ext cx="3659414" cy="2129930"/>
          </a:xfrm>
        </p:spPr>
      </p:pic>
      <p:pic>
        <p:nvPicPr>
          <p:cNvPr id="11" name="Picture Placeholder 10" descr="Logo&#10;&#10;Description automatically generated">
            <a:extLst>
              <a:ext uri="{FF2B5EF4-FFF2-40B4-BE49-F238E27FC236}">
                <a16:creationId xmlns:a16="http://schemas.microsoft.com/office/drawing/2014/main" id="{BE0A163A-5363-414C-A6F9-5D542FBE9F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4" b="44"/>
          <a:stretch>
            <a:fillRect/>
          </a:stretch>
        </p:blipFill>
        <p:spPr>
          <a:xfrm>
            <a:off x="6015052" y="2729493"/>
            <a:ext cx="2308065" cy="19150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CFADF-1A25-4044-9A4E-508C1BB3D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6EB86-6806-4743-BECC-952A0701F266}"/>
              </a:ext>
            </a:extLst>
          </p:cNvPr>
          <p:cNvSpPr txBox="1"/>
          <p:nvPr/>
        </p:nvSpPr>
        <p:spPr>
          <a:xfrm>
            <a:off x="3190008" y="1579418"/>
            <a:ext cx="32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101240061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heme_CSOD">
  <a:themeElements>
    <a:clrScheme name="CSOD New">
      <a:dk1>
        <a:srgbClr val="000000"/>
      </a:dk1>
      <a:lt1>
        <a:srgbClr val="FFFFFF"/>
      </a:lt1>
      <a:dk2>
        <a:srgbClr val="004F71"/>
      </a:dk2>
      <a:lt2>
        <a:srgbClr val="FA4616"/>
      </a:lt2>
      <a:accent1>
        <a:srgbClr val="00859B"/>
      </a:accent1>
      <a:accent2>
        <a:srgbClr val="653024"/>
      </a:accent2>
      <a:accent3>
        <a:srgbClr val="F1C6A6"/>
      </a:accent3>
      <a:accent4>
        <a:srgbClr val="D6001C"/>
      </a:accent4>
      <a:accent5>
        <a:srgbClr val="FFC72C"/>
      </a:accent5>
      <a:accent6>
        <a:srgbClr val="2CCCD3"/>
      </a:accent6>
      <a:hlink>
        <a:srgbClr val="2CCCD3"/>
      </a:hlink>
      <a:folHlink>
        <a:srgbClr val="2CCC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od_template Aug 5" id="{0E63F085-0568-244E-905E-64637C2AC06E}" vid="{D38EFE47-34BA-F84B-8D54-E5919B998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8359F1BA370241BA373776C0D97966" ma:contentTypeVersion="12" ma:contentTypeDescription="Create a new document." ma:contentTypeScope="" ma:versionID="179a7ffefa14d03c08765c4b2b291fb2">
  <xsd:schema xmlns:xsd="http://www.w3.org/2001/XMLSchema" xmlns:xs="http://www.w3.org/2001/XMLSchema" xmlns:p="http://schemas.microsoft.com/office/2006/metadata/properties" xmlns:ns2="96a725ab-3218-460e-995d-eacc863cc37a" xmlns:ns3="fe412e4e-e280-4600-a909-1ce3abce0009" targetNamespace="http://schemas.microsoft.com/office/2006/metadata/properties" ma:root="true" ma:fieldsID="3f46cefa0a950d7bc97f3c3ad73630be" ns2:_="" ns3:_="">
    <xsd:import namespace="96a725ab-3218-460e-995d-eacc863cc37a"/>
    <xsd:import namespace="fe412e4e-e280-4600-a909-1ce3abce00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a725ab-3218-460e-995d-eacc863cc3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12e4e-e280-4600-a909-1ce3abce00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5E0442-DB5C-4CE6-B26C-2F5B88FD4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a725ab-3218-460e-995d-eacc863cc37a"/>
    <ds:schemaRef ds:uri="fe412e4e-e280-4600-a909-1ce3abce00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6F4CE6-B114-4DF6-A9F1-92B9C22F710E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96a725ab-3218-460e-995d-eacc863cc37a"/>
    <ds:schemaRef ds:uri="fe412e4e-e280-4600-a909-1ce3abce0009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6641708-CF14-4754-932E-4D6B9ADD1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Theme_CSOD</Template>
  <TotalTime>885</TotalTime>
  <Words>191</Words>
  <Application>Microsoft Macintosh PowerPoint</Application>
  <PresentationFormat>Widescreen</PresentationFormat>
  <Paragraphs>51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Cooper Black</vt:lpstr>
      <vt:lpstr>Wingdings</vt:lpstr>
      <vt:lpstr>Theme_CSOD</vt:lpstr>
      <vt:lpstr>The Highlights </vt:lpstr>
      <vt:lpstr>Team Highlights</vt:lpstr>
      <vt:lpstr>Learning Journey  </vt:lpstr>
      <vt:lpstr>PowerPoint Presentation</vt:lpstr>
      <vt:lpstr>Problem</vt:lpstr>
      <vt:lpstr>How do we solve it?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Ravishekhar Gopalan</dc:creator>
  <cp:lastModifiedBy>Chetan Urkudkar</cp:lastModifiedBy>
  <cp:revision>56</cp:revision>
  <dcterms:created xsi:type="dcterms:W3CDTF">2021-12-06T14:59:28Z</dcterms:created>
  <dcterms:modified xsi:type="dcterms:W3CDTF">2021-12-15T02:10:37Z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0x010100988359F1BA370241BA373776C0D97966</vt:lpwstr>
  </property>
</Properties>
</file>